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A964-ED10-13CA-F452-D6D94A47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E5E19-6CFB-03BD-C6C5-AEBEED7D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6806-FE7D-4591-8B0D-368670883C09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24010-3431-3445-9B06-2115CEDC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4F4E9-75CB-B566-205E-0007B4D7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1C1A-64E7-4B36-9D2F-D5DB8BDA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2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59F13-7400-2686-8ED2-0CF5EF92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1D32-EE9F-6C56-58DD-237C5F85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2848-CCA3-1114-8B6D-80594CF51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6806-FE7D-4591-8B0D-368670883C09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1612-2078-8330-5651-49BDC6B77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5326-6729-F989-7603-39D0338EE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C1A-64E7-4B36-9D2F-D5DB8BDA1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9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AE0DB-1264-CF02-83CD-B35F5F0E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implications of </a:t>
            </a:r>
            <a:br>
              <a:rPr lang="en-GB"/>
            </a:br>
            <a:r>
              <a:rPr lang="en-GB"/>
              <a:t>mucus hypersecretion and mucus plugging in severe asthma and the potential </a:t>
            </a:r>
            <a:br>
              <a:rPr lang="en-GB"/>
            </a:br>
            <a:r>
              <a:rPr lang="en-GB"/>
              <a:t>role of epithelial cytokines​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5AFAD-150E-F0D4-862F-BB99852774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7E9334-E4B4-3B47-5DC0-3DC170B4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D46DE-49FD-2DD8-374A-5ACB4281A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55E05-2753-1AEC-C9CC-FA1E965B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Mucus hypersecretion and plugging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87ADF-7CA6-C6D8-2A93-0379E23E7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A58EF6-CE18-A673-0EB3-45200B84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MUC5AC is associated with moderate-to-severe, </a:t>
            </a:r>
            <a:br>
              <a:rPr lang="en-GB"/>
            </a:br>
            <a:r>
              <a:rPr lang="en-GB"/>
              <a:t>but not mild asthma*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F7BF4-9AEE-88C3-C888-6B1784DA08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4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1D7151-EB99-4259-75D4-554DEDED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Galectin-10: critical role in T2 immunity and </a:t>
            </a:r>
            <a:br>
              <a:rPr lang="en-GB"/>
            </a:br>
            <a:r>
              <a:rPr lang="en-GB"/>
              <a:t>mucus plug 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94F94-5B60-B836-C322-16DDEA905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1D4C1C-F908-65F6-DFBE-5D42D290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 assessment of mucus plugging in severe asthma with multi-detector 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C990A-7C50-F943-951B-193A13355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7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2CC0BA-CC98-5116-F19E-BA129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relevance of mucus plugging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E4148-A71D-F4FF-BA5B-CA3B4D13A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7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94377-F744-88CE-39D5-3B325646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 panose="020F0302020204030204" pitchFamily="34" charset="0"/>
              </a:rPr>
              <a:t>Changes in plug scores are associated with changes in other </a:t>
            </a:r>
            <a:br>
              <a:rPr lang="en-US">
                <a:cs typeface="Calibri Light" panose="020F0302020204030204" pitchFamily="34" charset="0"/>
              </a:rPr>
            </a:br>
            <a:r>
              <a:rPr lang="en-US">
                <a:cs typeface="Calibri Light" panose="020F0302020204030204" pitchFamily="34" charset="0"/>
              </a:rPr>
              <a:t>clinical readouts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12514-5F89-6C95-6CEE-DD36AAB59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D71E8-E876-E00A-330B-402C93BA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Mucus plugging may be mediated by release of the epithelial cytokines, IL-33, TSLP and IL-25, from the airway epithelium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5FC6A-A76E-C5D8-FD89-1833295DE5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25395-3333-0025-CEB6-BC66C196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Pathogenesis of mucus plugging: potential therapeutic targets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FF824-48C1-F226-37CE-2B2650A4CB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6EDCC4F4-A4C1-4EA8-A6E3-C9DDE0204BAF}"/>
</file>

<file path=customXml/itemProps2.xml><?xml version="1.0" encoding="utf-8"?>
<ds:datastoreItem xmlns:ds="http://schemas.openxmlformats.org/officeDocument/2006/customXml" ds:itemID="{6E105C80-E234-4990-8FF4-BD0758398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25C698-36DF-42A7-B65B-44025B7C5C6B}">
  <ds:schemaRefs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26C007F-6160-469E-9391-1FD634DC9B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Clinical implications of  mucus hypersecretion and mucus plugging in severe asthma and the potential  role of epithelial cytokines​</vt:lpstr>
      <vt:lpstr>Mucus hypersecretion and plugging in severe asthma</vt:lpstr>
      <vt:lpstr>MUC5AC is associated with moderate-to-severe,  but not mild asthma*</vt:lpstr>
      <vt:lpstr>Galectin-10: critical role in T2 immunity and  mucus plug formation</vt:lpstr>
      <vt:lpstr>Objective assessment of mucus plugging in severe asthma with multi-detector CT</vt:lpstr>
      <vt:lpstr>Clinical relevance of mucus plugging in severe asthma</vt:lpstr>
      <vt:lpstr>Changes in plug scores are associated with changes in other  clinical readouts</vt:lpstr>
      <vt:lpstr>Mucus plugging may be mediated by release of the epithelial cytokines, IL-33, TSLP and IL-25, from the airway epithelium</vt:lpstr>
      <vt:lpstr>Pathogenesis of mucus plugging: potential therapeutic targets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implications of  mucus hypersecretion and mucus plugging in severe asthma and the potential  role of epithelial cytokines​</dc:title>
  <dc:creator>Zoe Rogers</dc:creator>
  <cp:lastModifiedBy>Zoe Rogers</cp:lastModifiedBy>
  <cp:revision>1</cp:revision>
  <dcterms:created xsi:type="dcterms:W3CDTF">2024-02-12T13:54:15Z</dcterms:created>
  <dcterms:modified xsi:type="dcterms:W3CDTF">2024-02-12T13:54:15Z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